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6" r:id="rId2"/>
    <p:sldId id="295" r:id="rId3"/>
    <p:sldId id="267" r:id="rId4"/>
    <p:sldId id="257" r:id="rId5"/>
    <p:sldId id="286" r:id="rId6"/>
    <p:sldId id="290" r:id="rId7"/>
    <p:sldId id="289" r:id="rId8"/>
    <p:sldId id="291" r:id="rId9"/>
    <p:sldId id="294" r:id="rId10"/>
    <p:sldId id="271" r:id="rId11"/>
    <p:sldId id="272" r:id="rId12"/>
    <p:sldId id="274" r:id="rId13"/>
    <p:sldId id="287" r:id="rId14"/>
    <p:sldId id="288" r:id="rId15"/>
    <p:sldId id="275" r:id="rId16"/>
    <p:sldId id="276" r:id="rId17"/>
    <p:sldId id="278" r:id="rId18"/>
    <p:sldId id="280" r:id="rId19"/>
    <p:sldId id="281" r:id="rId20"/>
    <p:sldId id="282" r:id="rId21"/>
    <p:sldId id="283" r:id="rId22"/>
    <p:sldId id="284" r:id="rId23"/>
    <p:sldId id="277" r:id="rId24"/>
    <p:sldId id="279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8" autoAdjust="0"/>
    <p:restoredTop sz="94660"/>
  </p:normalViewPr>
  <p:slideViewPr>
    <p:cSldViewPr snapToGrid="0">
      <p:cViewPr varScale="1">
        <p:scale>
          <a:sx n="87" d="100"/>
          <a:sy n="87" d="100"/>
        </p:scale>
        <p:origin x="3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9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1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59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254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67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48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5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7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7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1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54609D8-F1BE-4589-9D2F-2DA9C0C67774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88149F5-D658-44A1-BD85-D7C724ACB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24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4" y="0"/>
            <a:ext cx="862148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2250" cy="6858000"/>
          </a:xfrm>
          <a:prstGeom prst="rect">
            <a:avLst/>
          </a:prstGeom>
        </p:spPr>
      </p:pic>
      <p:pic>
        <p:nvPicPr>
          <p:cNvPr id="9218" name="Picture 2" descr="http://3.bp.blogspot.com/-49XQ8DdsXIs/UlkESTlMRdI/AAAAAAAAJCg/HFET0hBkHqk/s1600/226px-CPT-OOP-objects_and_class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615" y="756013"/>
            <a:ext cx="4908918" cy="343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80784" y="756013"/>
            <a:ext cx="5463560" cy="96110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HAS OOAD HELPED?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9932" y="1717114"/>
            <a:ext cx="5608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Object-Orientation has enabled us to create 4 types of modules and create many classes within those modules. Each class consists of many instances of classes(objects) that interact dynamically to create our inventive application </a:t>
            </a:r>
            <a:r>
              <a:rPr lang="en-US" sz="2400" b="1" dirty="0" err="1" smtClean="0"/>
              <a:t>RandomConnect</a:t>
            </a:r>
            <a:r>
              <a:rPr lang="en-US" sz="2400" b="1" dirty="0" smtClean="0"/>
              <a:t>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24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78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54955" y="512173"/>
            <a:ext cx="8239302" cy="961101"/>
          </a:xfrm>
        </p:spPr>
        <p:txBody>
          <a:bodyPr/>
          <a:lstStyle/>
          <a:p>
            <a:r>
              <a:rPr lang="en-US" b="1" dirty="0" smtClean="0"/>
              <a:t>ALGORITHMIC THINKING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60451" y="1628504"/>
            <a:ext cx="8290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/>
              <a:t>These ratings include</a:t>
            </a:r>
            <a:r>
              <a:rPr lang="en-US" sz="2000" b="1" dirty="0" smtClean="0"/>
              <a:t>:- </a:t>
            </a:r>
            <a:r>
              <a:rPr lang="en-US" sz="2000" b="1" dirty="0" err="1" smtClean="0"/>
              <a:t>Honestlylevel</a:t>
            </a:r>
            <a:r>
              <a:rPr lang="en-US" sz="2000" b="1" dirty="0" smtClean="0"/>
              <a:t> , </a:t>
            </a:r>
            <a:r>
              <a:rPr lang="en-US" sz="2000" b="1" dirty="0" err="1" smtClean="0"/>
              <a:t>respectlevel</a:t>
            </a:r>
            <a:r>
              <a:rPr lang="en-US" sz="2000" b="1" dirty="0" smtClean="0"/>
              <a:t> , </a:t>
            </a:r>
            <a:r>
              <a:rPr lang="en-US" sz="2000" b="1" dirty="0" err="1" smtClean="0"/>
              <a:t>loyaltylevel</a:t>
            </a:r>
            <a:r>
              <a:rPr lang="en-US" sz="2000" b="1" dirty="0" smtClean="0"/>
              <a:t> , </a:t>
            </a:r>
            <a:r>
              <a:rPr lang="en-US" sz="2000" b="1" dirty="0" err="1" smtClean="0"/>
              <a:t>integritylevel</a:t>
            </a:r>
            <a:r>
              <a:rPr lang="en-US" sz="2000" b="1" dirty="0" smtClean="0"/>
              <a:t> , </a:t>
            </a:r>
            <a:r>
              <a:rPr lang="en-US" sz="2000" b="1" dirty="0" err="1" smtClean="0"/>
              <a:t>responsibilitylevel</a:t>
            </a:r>
            <a:r>
              <a:rPr lang="en-US" sz="2000" b="1" dirty="0" smtClean="0"/>
              <a:t> , </a:t>
            </a:r>
            <a:r>
              <a:rPr lang="en-US" sz="2000" b="1" dirty="0" err="1" smtClean="0"/>
              <a:t>carelevel</a:t>
            </a:r>
            <a:r>
              <a:rPr lang="en-US" sz="2000" b="1" dirty="0" smtClean="0"/>
              <a:t> , </a:t>
            </a:r>
            <a:r>
              <a:rPr lang="en-US" sz="2000" b="1" dirty="0" err="1" smtClean="0"/>
              <a:t>fairnesslevel</a:t>
            </a:r>
            <a:r>
              <a:rPr lang="en-US" sz="2000" b="1" dirty="0" smtClean="0"/>
              <a:t> , hobbies1 </a:t>
            </a:r>
            <a:r>
              <a:rPr lang="en-US" sz="2000" b="1" dirty="0"/>
              <a:t>and hobbies2. 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Based </a:t>
            </a:r>
            <a:r>
              <a:rPr lang="en-US" sz="2000" b="1" dirty="0"/>
              <a:t>on the ratings of these we calculate the average and </a:t>
            </a:r>
            <a:r>
              <a:rPr lang="en-US" sz="2000" b="1" dirty="0" smtClean="0"/>
              <a:t>send 5 matches to the newly registered student.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717653" y="3524249"/>
            <a:ext cx="1852998" cy="818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05484" y="3534047"/>
            <a:ext cx="1811563" cy="818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0178" y="3488478"/>
            <a:ext cx="1697884" cy="854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50748" y="3488478"/>
            <a:ext cx="1697884" cy="854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02069" y="3488478"/>
            <a:ext cx="1697884" cy="854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1341" y="3617420"/>
            <a:ext cx="195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RATING:6</a:t>
            </a:r>
          </a:p>
          <a:p>
            <a:r>
              <a:rPr lang="en-US" dirty="0" smtClean="0"/>
              <a:t>New </a:t>
            </a:r>
            <a:r>
              <a:rPr lang="en-US" dirty="0" smtClean="0"/>
              <a:t>Student 1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18148" y="3592505"/>
            <a:ext cx="195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RATING:6</a:t>
            </a:r>
          </a:p>
          <a:p>
            <a:r>
              <a:rPr lang="en-US" dirty="0" smtClean="0"/>
              <a:t>New Student 2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5211" y="3567496"/>
            <a:ext cx="195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RATING:6</a:t>
            </a:r>
          </a:p>
          <a:p>
            <a:r>
              <a:rPr lang="en-US" dirty="0" smtClean="0"/>
              <a:t>New Student 3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96709" y="3536828"/>
            <a:ext cx="195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RATING:6</a:t>
            </a:r>
          </a:p>
          <a:p>
            <a:r>
              <a:rPr lang="en-US" dirty="0" smtClean="0"/>
              <a:t>New Student 4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702068" y="3592505"/>
            <a:ext cx="195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RATING:6</a:t>
            </a:r>
          </a:p>
          <a:p>
            <a:r>
              <a:rPr lang="en-US" dirty="0" smtClean="0"/>
              <a:t>New Student 5 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44152" y="4342864"/>
            <a:ext cx="3124343" cy="768309"/>
          </a:xfrm>
          <a:prstGeom prst="straightConnector1">
            <a:avLst/>
          </a:prstGeom>
          <a:ln w="76200">
            <a:solidFill>
              <a:schemeClr val="tx1">
                <a:lumMod val="9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717047" y="5059604"/>
            <a:ext cx="2470084" cy="86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68887" y="5181582"/>
            <a:ext cx="314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REGISTERED STUDENT :Rating 6 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572366" y="4357520"/>
            <a:ext cx="1922743" cy="702084"/>
          </a:xfrm>
          <a:prstGeom prst="straightConnector1">
            <a:avLst/>
          </a:prstGeom>
          <a:ln w="76200">
            <a:solidFill>
              <a:schemeClr val="tx1">
                <a:lumMod val="9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155569" y="4352662"/>
            <a:ext cx="2127768" cy="667677"/>
          </a:xfrm>
          <a:prstGeom prst="straightConnector1">
            <a:avLst/>
          </a:prstGeom>
          <a:ln w="76200">
            <a:solidFill>
              <a:schemeClr val="tx1">
                <a:lumMod val="9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989172" y="4391214"/>
            <a:ext cx="1996588" cy="658592"/>
          </a:xfrm>
          <a:prstGeom prst="straightConnector1">
            <a:avLst/>
          </a:prstGeom>
          <a:ln w="76200">
            <a:solidFill>
              <a:schemeClr val="tx1">
                <a:lumMod val="9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</p:cNvCxnSpPr>
          <p:nvPr/>
        </p:nvCxnSpPr>
        <p:spPr>
          <a:xfrm>
            <a:off x="5719120" y="4342864"/>
            <a:ext cx="0" cy="740753"/>
          </a:xfrm>
          <a:prstGeom prst="straightConnector1">
            <a:avLst/>
          </a:prstGeom>
          <a:ln w="76200">
            <a:solidFill>
              <a:schemeClr val="tx1">
                <a:lumMod val="9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5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54955" y="512173"/>
            <a:ext cx="8239302" cy="961101"/>
          </a:xfrm>
        </p:spPr>
        <p:txBody>
          <a:bodyPr/>
          <a:lstStyle/>
          <a:p>
            <a:r>
              <a:rPr lang="en-US" b="1" dirty="0" smtClean="0"/>
              <a:t>CHATTING</a:t>
            </a:r>
            <a:endParaRPr lang="en-US" b="1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54955" y="1689100"/>
            <a:ext cx="4385874" cy="3949700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This Module has been created for a newly registered Student to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Chat with 1-4 other new students in order to enhance their College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Experience.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THE TYPES OF CHAT ACTIVITIES OUR APPLICATION IS OFFERING:-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AutoNum type="alphaLcParenR"/>
            </a:pPr>
            <a:r>
              <a:rPr lang="en-US" b="1" dirty="0" smtClean="0">
                <a:solidFill>
                  <a:schemeClr val="tx1"/>
                </a:solidFill>
              </a:rPr>
              <a:t>ONE-ON-FIVE CHAT </a:t>
            </a:r>
          </a:p>
          <a:p>
            <a:pPr marL="342900" indent="-342900">
              <a:buAutoNum type="alphaLcParenR"/>
            </a:pPr>
            <a:r>
              <a:rPr lang="en-US" b="1" dirty="0" smtClean="0">
                <a:solidFill>
                  <a:schemeClr val="tx1"/>
                </a:solidFill>
              </a:rPr>
              <a:t>GROUP CHAT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30" y="512173"/>
            <a:ext cx="6531428" cy="595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4" y="0"/>
            <a:ext cx="862148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225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154955" y="512173"/>
            <a:ext cx="8239302" cy="961101"/>
          </a:xfrm>
        </p:spPr>
        <p:txBody>
          <a:bodyPr/>
          <a:lstStyle/>
          <a:p>
            <a:r>
              <a:rPr lang="en-US" b="1" dirty="0" smtClean="0"/>
              <a:t>THE GAME </a:t>
            </a:r>
            <a:endParaRPr lang="en-US" b="1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86770" y="1592580"/>
            <a:ext cx="8825658" cy="325755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We are implementing the flappy bird game for the registered student to play with the other students in order to interactive and have fun with each other’s company. </a:t>
            </a:r>
            <a:r>
              <a:rPr lang="en-US" b="1" smtClean="0">
                <a:solidFill>
                  <a:schemeClr val="tx1"/>
                </a:solidFill>
              </a:rPr>
              <a:t>We have it </a:t>
            </a:r>
            <a:r>
              <a:rPr lang="en-US" b="1" dirty="0" smtClean="0">
                <a:solidFill>
                  <a:schemeClr val="tx1"/>
                </a:solidFill>
              </a:rPr>
              <a:t>using melon.js.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://happywheelsaz.com/datacenter/imgs/flappy-b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231" y="2950300"/>
            <a:ext cx="4753792" cy="336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7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4" y="0"/>
            <a:ext cx="862148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8225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154955" y="512173"/>
            <a:ext cx="8239302" cy="961101"/>
          </a:xfrm>
        </p:spPr>
        <p:txBody>
          <a:bodyPr/>
          <a:lstStyle/>
          <a:p>
            <a:r>
              <a:rPr lang="en-US" b="1" dirty="0" smtClean="0"/>
              <a:t>THE GAME </a:t>
            </a:r>
            <a:endParaRPr lang="en-US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2" y="1660833"/>
            <a:ext cx="9067294" cy="48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400246" y="827314"/>
            <a:ext cx="5296645" cy="75601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SECURITY MODULE</a:t>
            </a:r>
            <a:endParaRPr lang="en-US" b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56109" y="1867263"/>
            <a:ext cx="8825658" cy="3359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SECURITY MODULE CONSISTS OF THE MD5 CHECKSUM ALGORITHM THAT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WE HAVE IMPLEMENTED IN OUR </a:t>
            </a:r>
            <a:r>
              <a:rPr lang="en-US" b="1" u="sng" dirty="0" smtClean="0">
                <a:solidFill>
                  <a:schemeClr val="tx1"/>
                </a:solidFill>
              </a:rPr>
              <a:t>LOGIN AND REGISTRATION PAGES.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The MD5 message-digest algorithm is a widely </a:t>
            </a:r>
            <a:r>
              <a:rPr lang="en-US" dirty="0" smtClean="0">
                <a:solidFill>
                  <a:schemeClr val="tx1"/>
                </a:solidFill>
              </a:rPr>
              <a:t>used </a:t>
            </a:r>
            <a:r>
              <a:rPr lang="en-US" b="1" dirty="0" smtClean="0">
                <a:solidFill>
                  <a:schemeClr val="tx1"/>
                </a:solidFill>
              </a:rPr>
              <a:t>cryptographic </a:t>
            </a:r>
            <a:r>
              <a:rPr lang="en-US" b="1" dirty="0">
                <a:solidFill>
                  <a:schemeClr val="tx1"/>
                </a:solidFill>
              </a:rPr>
              <a:t>hash function</a:t>
            </a:r>
            <a:r>
              <a:rPr lang="en-US" dirty="0">
                <a:solidFill>
                  <a:schemeClr val="tx1"/>
                </a:solidFill>
              </a:rPr>
              <a:t> producing a 128-bit  </a:t>
            </a:r>
            <a:r>
              <a:rPr lang="en-US" b="1" dirty="0">
                <a:solidFill>
                  <a:schemeClr val="tx1"/>
                </a:solidFill>
              </a:rPr>
              <a:t>hash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value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" name="Picture 2" descr="http://ecomputernotes.com/images/Message-Digest-5-MD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761" y="339634"/>
            <a:ext cx="3118284" cy="301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5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400246" y="827314"/>
            <a:ext cx="5296645" cy="75601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SECURITY MODULE</a:t>
            </a:r>
            <a:endParaRPr lang="en-US" b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56109" y="1867263"/>
            <a:ext cx="8825658" cy="3359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6" y="2192483"/>
            <a:ext cx="10307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15352" y="581307"/>
            <a:ext cx="8825658" cy="864848"/>
          </a:xfrm>
        </p:spPr>
        <p:txBody>
          <a:bodyPr/>
          <a:lstStyle/>
          <a:p>
            <a:r>
              <a:rPr lang="en-US" b="1" dirty="0" smtClean="0"/>
              <a:t>USE CASE DIAGRAM</a:t>
            </a:r>
            <a:endParaRPr lang="en-US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314700" y="1454790"/>
            <a:ext cx="7977346" cy="38400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161766" y="1662427"/>
            <a:ext cx="5987402" cy="3663223"/>
            <a:chOff x="0" y="0"/>
            <a:chExt cx="8590445" cy="5257064"/>
          </a:xfrm>
        </p:grpSpPr>
        <p:sp>
          <p:nvSpPr>
            <p:cNvPr id="79" name="Shape 7"/>
            <p:cNvSpPr/>
            <p:nvPr/>
          </p:nvSpPr>
          <p:spPr>
            <a:xfrm>
              <a:off x="98312" y="1042182"/>
              <a:ext cx="417827" cy="430222"/>
            </a:xfrm>
            <a:custGeom>
              <a:avLst/>
              <a:gdLst/>
              <a:ahLst/>
              <a:cxnLst/>
              <a:rect l="0" t="0" r="0" b="0"/>
              <a:pathLst>
                <a:path w="417827" h="430222">
                  <a:moveTo>
                    <a:pt x="0" y="215111"/>
                  </a:moveTo>
                  <a:cubicBezTo>
                    <a:pt x="0" y="96308"/>
                    <a:pt x="93534" y="0"/>
                    <a:pt x="208913" y="0"/>
                  </a:cubicBezTo>
                  <a:cubicBezTo>
                    <a:pt x="324293" y="0"/>
                    <a:pt x="417827" y="96308"/>
                    <a:pt x="417827" y="215111"/>
                  </a:cubicBezTo>
                  <a:cubicBezTo>
                    <a:pt x="417827" y="333914"/>
                    <a:pt x="324293" y="430222"/>
                    <a:pt x="208913" y="430222"/>
                  </a:cubicBezTo>
                  <a:cubicBezTo>
                    <a:pt x="93534" y="430222"/>
                    <a:pt x="0" y="333914"/>
                    <a:pt x="0" y="215111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8"/>
            <p:cNvSpPr/>
            <p:nvPr/>
          </p:nvSpPr>
          <p:spPr>
            <a:xfrm>
              <a:off x="307225" y="1472404"/>
              <a:ext cx="0" cy="415936"/>
            </a:xfrm>
            <a:custGeom>
              <a:avLst/>
              <a:gdLst/>
              <a:ahLst/>
              <a:cxnLst/>
              <a:rect l="0" t="0" r="0" b="0"/>
              <a:pathLst>
                <a:path h="415936">
                  <a:moveTo>
                    <a:pt x="0" y="0"/>
                  </a:moveTo>
                  <a:lnTo>
                    <a:pt x="0" y="415936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9"/>
            <p:cNvSpPr/>
            <p:nvPr/>
          </p:nvSpPr>
          <p:spPr>
            <a:xfrm>
              <a:off x="86023" y="1628380"/>
              <a:ext cx="442405" cy="0"/>
            </a:xfrm>
            <a:custGeom>
              <a:avLst/>
              <a:gdLst/>
              <a:ahLst/>
              <a:cxnLst/>
              <a:rect l="0" t="0" r="0" b="0"/>
              <a:pathLst>
                <a:path w="442405">
                  <a:moveTo>
                    <a:pt x="0" y="0"/>
                  </a:moveTo>
                  <a:lnTo>
                    <a:pt x="442405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0"/>
            <p:cNvSpPr/>
            <p:nvPr/>
          </p:nvSpPr>
          <p:spPr>
            <a:xfrm>
              <a:off x="0" y="1888340"/>
              <a:ext cx="307225" cy="430222"/>
            </a:xfrm>
            <a:custGeom>
              <a:avLst/>
              <a:gdLst/>
              <a:ahLst/>
              <a:cxnLst/>
              <a:rect l="0" t="0" r="0" b="0"/>
              <a:pathLst>
                <a:path w="307225" h="430222">
                  <a:moveTo>
                    <a:pt x="307225" y="0"/>
                  </a:moveTo>
                  <a:lnTo>
                    <a:pt x="0" y="430222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1"/>
            <p:cNvSpPr/>
            <p:nvPr/>
          </p:nvSpPr>
          <p:spPr>
            <a:xfrm>
              <a:off x="307225" y="1888340"/>
              <a:ext cx="307225" cy="430222"/>
            </a:xfrm>
            <a:custGeom>
              <a:avLst/>
              <a:gdLst/>
              <a:ahLst/>
              <a:cxnLst/>
              <a:rect l="0" t="0" r="0" b="0"/>
              <a:pathLst>
                <a:path w="307225" h="430222">
                  <a:moveTo>
                    <a:pt x="0" y="0"/>
                  </a:moveTo>
                  <a:lnTo>
                    <a:pt x="307225" y="430222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6449" y="2431881"/>
              <a:ext cx="549448" cy="44322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user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Shape 13"/>
            <p:cNvSpPr/>
            <p:nvPr/>
          </p:nvSpPr>
          <p:spPr>
            <a:xfrm>
              <a:off x="3293252" y="175649"/>
              <a:ext cx="1276380" cy="398137"/>
            </a:xfrm>
            <a:custGeom>
              <a:avLst/>
              <a:gdLst/>
              <a:ahLst/>
              <a:cxnLst/>
              <a:rect l="0" t="0" r="0" b="0"/>
              <a:pathLst>
                <a:path w="1276380" h="398137">
                  <a:moveTo>
                    <a:pt x="638190" y="0"/>
                  </a:moveTo>
                  <a:cubicBezTo>
                    <a:pt x="990653" y="0"/>
                    <a:pt x="1276380" y="89126"/>
                    <a:pt x="1276380" y="199068"/>
                  </a:cubicBezTo>
                  <a:cubicBezTo>
                    <a:pt x="1276380" y="309011"/>
                    <a:pt x="990653" y="398137"/>
                    <a:pt x="638190" y="398137"/>
                  </a:cubicBezTo>
                  <a:cubicBezTo>
                    <a:pt x="285728" y="398137"/>
                    <a:pt x="0" y="309011"/>
                    <a:pt x="0" y="199068"/>
                  </a:cubicBezTo>
                  <a:cubicBezTo>
                    <a:pt x="0" y="89126"/>
                    <a:pt x="285728" y="0"/>
                    <a:pt x="6381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"/>
            <p:cNvSpPr/>
            <p:nvPr/>
          </p:nvSpPr>
          <p:spPr>
            <a:xfrm>
              <a:off x="3211283" y="93679"/>
              <a:ext cx="1276380" cy="398137"/>
            </a:xfrm>
            <a:custGeom>
              <a:avLst/>
              <a:gdLst/>
              <a:ahLst/>
              <a:cxnLst/>
              <a:rect l="0" t="0" r="0" b="0"/>
              <a:pathLst>
                <a:path w="1276380" h="398137">
                  <a:moveTo>
                    <a:pt x="638190" y="0"/>
                  </a:moveTo>
                  <a:cubicBezTo>
                    <a:pt x="990653" y="0"/>
                    <a:pt x="1276380" y="89126"/>
                    <a:pt x="1276380" y="199068"/>
                  </a:cubicBezTo>
                  <a:cubicBezTo>
                    <a:pt x="1276380" y="309011"/>
                    <a:pt x="990653" y="398137"/>
                    <a:pt x="638190" y="398137"/>
                  </a:cubicBezTo>
                  <a:cubicBezTo>
                    <a:pt x="285728" y="398137"/>
                    <a:pt x="0" y="309011"/>
                    <a:pt x="0" y="199068"/>
                  </a:cubicBezTo>
                  <a:cubicBezTo>
                    <a:pt x="0" y="89126"/>
                    <a:pt x="285728" y="0"/>
                    <a:pt x="6381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"/>
            <p:cNvSpPr/>
            <p:nvPr/>
          </p:nvSpPr>
          <p:spPr>
            <a:xfrm>
              <a:off x="3211283" y="93679"/>
              <a:ext cx="1276380" cy="398137"/>
            </a:xfrm>
            <a:custGeom>
              <a:avLst/>
              <a:gdLst/>
              <a:ahLst/>
              <a:cxnLst/>
              <a:rect l="0" t="0" r="0" b="0"/>
              <a:pathLst>
                <a:path w="1276380" h="398137">
                  <a:moveTo>
                    <a:pt x="0" y="199068"/>
                  </a:moveTo>
                  <a:cubicBezTo>
                    <a:pt x="0" y="89126"/>
                    <a:pt x="285728" y="0"/>
                    <a:pt x="638190" y="0"/>
                  </a:cubicBezTo>
                  <a:cubicBezTo>
                    <a:pt x="990653" y="0"/>
                    <a:pt x="1276380" y="89126"/>
                    <a:pt x="1276380" y="199068"/>
                  </a:cubicBezTo>
                  <a:cubicBezTo>
                    <a:pt x="1276380" y="309011"/>
                    <a:pt x="990653" y="398137"/>
                    <a:pt x="638190" y="398137"/>
                  </a:cubicBezTo>
                  <a:cubicBezTo>
                    <a:pt x="285728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57191" y="175623"/>
              <a:ext cx="1112441" cy="2552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Register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Shape 17"/>
            <p:cNvSpPr/>
            <p:nvPr/>
          </p:nvSpPr>
          <p:spPr>
            <a:xfrm>
              <a:off x="3386931" y="1206121"/>
              <a:ext cx="1311510" cy="398137"/>
            </a:xfrm>
            <a:custGeom>
              <a:avLst/>
              <a:gdLst/>
              <a:ahLst/>
              <a:cxnLst/>
              <a:rect l="0" t="0" r="0" b="0"/>
              <a:pathLst>
                <a:path w="1311510" h="398137">
                  <a:moveTo>
                    <a:pt x="655755" y="0"/>
                  </a:moveTo>
                  <a:cubicBezTo>
                    <a:pt x="1017919" y="0"/>
                    <a:pt x="1311510" y="89126"/>
                    <a:pt x="1311510" y="199068"/>
                  </a:cubicBezTo>
                  <a:cubicBezTo>
                    <a:pt x="1311510" y="309011"/>
                    <a:pt x="1017919" y="398137"/>
                    <a:pt x="655755" y="398137"/>
                  </a:cubicBezTo>
                  <a:cubicBezTo>
                    <a:pt x="293591" y="398137"/>
                    <a:pt x="0" y="309011"/>
                    <a:pt x="0" y="199068"/>
                  </a:cubicBezTo>
                  <a:cubicBezTo>
                    <a:pt x="0" y="89126"/>
                    <a:pt x="293591" y="0"/>
                    <a:pt x="6557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8"/>
            <p:cNvSpPr/>
            <p:nvPr/>
          </p:nvSpPr>
          <p:spPr>
            <a:xfrm>
              <a:off x="3304962" y="1124151"/>
              <a:ext cx="1311510" cy="398137"/>
            </a:xfrm>
            <a:custGeom>
              <a:avLst/>
              <a:gdLst/>
              <a:ahLst/>
              <a:cxnLst/>
              <a:rect l="0" t="0" r="0" b="0"/>
              <a:pathLst>
                <a:path w="1311510" h="398137">
                  <a:moveTo>
                    <a:pt x="655755" y="0"/>
                  </a:moveTo>
                  <a:cubicBezTo>
                    <a:pt x="1017919" y="0"/>
                    <a:pt x="1311510" y="89126"/>
                    <a:pt x="1311510" y="199068"/>
                  </a:cubicBezTo>
                  <a:cubicBezTo>
                    <a:pt x="1311510" y="309011"/>
                    <a:pt x="1017919" y="398137"/>
                    <a:pt x="655755" y="398137"/>
                  </a:cubicBezTo>
                  <a:cubicBezTo>
                    <a:pt x="293592" y="398137"/>
                    <a:pt x="0" y="309011"/>
                    <a:pt x="0" y="199068"/>
                  </a:cubicBezTo>
                  <a:cubicBezTo>
                    <a:pt x="0" y="89126"/>
                    <a:pt x="293592" y="0"/>
                    <a:pt x="65575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Shape 19"/>
            <p:cNvSpPr/>
            <p:nvPr/>
          </p:nvSpPr>
          <p:spPr>
            <a:xfrm>
              <a:off x="3304962" y="1124151"/>
              <a:ext cx="1311510" cy="398137"/>
            </a:xfrm>
            <a:custGeom>
              <a:avLst/>
              <a:gdLst/>
              <a:ahLst/>
              <a:cxnLst/>
              <a:rect l="0" t="0" r="0" b="0"/>
              <a:pathLst>
                <a:path w="1311510" h="398137">
                  <a:moveTo>
                    <a:pt x="0" y="199068"/>
                  </a:moveTo>
                  <a:cubicBezTo>
                    <a:pt x="0" y="89126"/>
                    <a:pt x="293592" y="0"/>
                    <a:pt x="655755" y="0"/>
                  </a:cubicBezTo>
                  <a:cubicBezTo>
                    <a:pt x="1017919" y="0"/>
                    <a:pt x="1311510" y="89126"/>
                    <a:pt x="1311510" y="199068"/>
                  </a:cubicBezTo>
                  <a:cubicBezTo>
                    <a:pt x="1311510" y="309011"/>
                    <a:pt x="1017919" y="398137"/>
                    <a:pt x="655755" y="398137"/>
                  </a:cubicBezTo>
                  <a:cubicBezTo>
                    <a:pt x="293592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673420" y="1243600"/>
              <a:ext cx="569863" cy="21769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login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Shape 21"/>
            <p:cNvSpPr/>
            <p:nvPr/>
          </p:nvSpPr>
          <p:spPr>
            <a:xfrm>
              <a:off x="3386931" y="3454423"/>
              <a:ext cx="1182701" cy="398137"/>
            </a:xfrm>
            <a:custGeom>
              <a:avLst/>
              <a:gdLst/>
              <a:ahLst/>
              <a:cxnLst/>
              <a:rect l="0" t="0" r="0" b="0"/>
              <a:pathLst>
                <a:path w="1182701" h="398137">
                  <a:moveTo>
                    <a:pt x="591350" y="0"/>
                  </a:moveTo>
                  <a:cubicBezTo>
                    <a:pt x="917944" y="0"/>
                    <a:pt x="1182701" y="89126"/>
                    <a:pt x="1182701" y="199068"/>
                  </a:cubicBezTo>
                  <a:cubicBezTo>
                    <a:pt x="1182701" y="309011"/>
                    <a:pt x="917944" y="398137"/>
                    <a:pt x="591350" y="398137"/>
                  </a:cubicBezTo>
                  <a:cubicBezTo>
                    <a:pt x="264757" y="398137"/>
                    <a:pt x="0" y="309011"/>
                    <a:pt x="0" y="199068"/>
                  </a:cubicBezTo>
                  <a:cubicBezTo>
                    <a:pt x="0" y="89126"/>
                    <a:pt x="264757" y="0"/>
                    <a:pt x="591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22"/>
            <p:cNvSpPr/>
            <p:nvPr/>
          </p:nvSpPr>
          <p:spPr>
            <a:xfrm>
              <a:off x="3304962" y="3372454"/>
              <a:ext cx="1182701" cy="398137"/>
            </a:xfrm>
            <a:custGeom>
              <a:avLst/>
              <a:gdLst/>
              <a:ahLst/>
              <a:cxnLst/>
              <a:rect l="0" t="0" r="0" b="0"/>
              <a:pathLst>
                <a:path w="1182701" h="398137">
                  <a:moveTo>
                    <a:pt x="591351" y="0"/>
                  </a:moveTo>
                  <a:cubicBezTo>
                    <a:pt x="917944" y="0"/>
                    <a:pt x="1182701" y="89126"/>
                    <a:pt x="1182701" y="199068"/>
                  </a:cubicBezTo>
                  <a:cubicBezTo>
                    <a:pt x="1182701" y="309011"/>
                    <a:pt x="917944" y="398137"/>
                    <a:pt x="591351" y="398137"/>
                  </a:cubicBezTo>
                  <a:cubicBezTo>
                    <a:pt x="264757" y="398137"/>
                    <a:pt x="0" y="309011"/>
                    <a:pt x="0" y="199068"/>
                  </a:cubicBezTo>
                  <a:cubicBezTo>
                    <a:pt x="0" y="89126"/>
                    <a:pt x="264757" y="0"/>
                    <a:pt x="59135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23"/>
            <p:cNvSpPr/>
            <p:nvPr/>
          </p:nvSpPr>
          <p:spPr>
            <a:xfrm>
              <a:off x="3304962" y="3372454"/>
              <a:ext cx="1182701" cy="398137"/>
            </a:xfrm>
            <a:custGeom>
              <a:avLst/>
              <a:gdLst/>
              <a:ahLst/>
              <a:cxnLst/>
              <a:rect l="0" t="0" r="0" b="0"/>
              <a:pathLst>
                <a:path w="1182701" h="398137">
                  <a:moveTo>
                    <a:pt x="0" y="199068"/>
                  </a:moveTo>
                  <a:cubicBezTo>
                    <a:pt x="0" y="89126"/>
                    <a:pt x="264757" y="0"/>
                    <a:pt x="591351" y="0"/>
                  </a:cubicBezTo>
                  <a:cubicBezTo>
                    <a:pt x="917944" y="0"/>
                    <a:pt x="1182701" y="89126"/>
                    <a:pt x="1182701" y="199068"/>
                  </a:cubicBezTo>
                  <a:cubicBezTo>
                    <a:pt x="1182701" y="309011"/>
                    <a:pt x="917944" y="398137"/>
                    <a:pt x="591351" y="398137"/>
                  </a:cubicBezTo>
                  <a:cubicBezTo>
                    <a:pt x="264757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39163" y="3479791"/>
              <a:ext cx="725163" cy="2294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Profile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Shape 25"/>
            <p:cNvSpPr/>
            <p:nvPr/>
          </p:nvSpPr>
          <p:spPr>
            <a:xfrm>
              <a:off x="1325988" y="4672253"/>
              <a:ext cx="1288090" cy="398137"/>
            </a:xfrm>
            <a:custGeom>
              <a:avLst/>
              <a:gdLst/>
              <a:ahLst/>
              <a:cxnLst/>
              <a:rect l="0" t="0" r="0" b="0"/>
              <a:pathLst>
                <a:path w="1288090" h="398137">
                  <a:moveTo>
                    <a:pt x="644045" y="0"/>
                  </a:moveTo>
                  <a:cubicBezTo>
                    <a:pt x="999741" y="0"/>
                    <a:pt x="1288090" y="89126"/>
                    <a:pt x="1288090" y="199068"/>
                  </a:cubicBezTo>
                  <a:cubicBezTo>
                    <a:pt x="1288090" y="309011"/>
                    <a:pt x="999741" y="398137"/>
                    <a:pt x="644045" y="398137"/>
                  </a:cubicBezTo>
                  <a:cubicBezTo>
                    <a:pt x="288349" y="398137"/>
                    <a:pt x="0" y="309011"/>
                    <a:pt x="0" y="199068"/>
                  </a:cubicBezTo>
                  <a:cubicBezTo>
                    <a:pt x="0" y="89126"/>
                    <a:pt x="288349" y="0"/>
                    <a:pt x="64404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Shape 26"/>
            <p:cNvSpPr/>
            <p:nvPr/>
          </p:nvSpPr>
          <p:spPr>
            <a:xfrm>
              <a:off x="1221201" y="4578577"/>
              <a:ext cx="1288090" cy="398137"/>
            </a:xfrm>
            <a:custGeom>
              <a:avLst/>
              <a:gdLst/>
              <a:ahLst/>
              <a:cxnLst/>
              <a:rect l="0" t="0" r="0" b="0"/>
              <a:pathLst>
                <a:path w="1288090" h="398137">
                  <a:moveTo>
                    <a:pt x="644045" y="0"/>
                  </a:moveTo>
                  <a:cubicBezTo>
                    <a:pt x="999741" y="0"/>
                    <a:pt x="1288090" y="89126"/>
                    <a:pt x="1288090" y="199068"/>
                  </a:cubicBezTo>
                  <a:cubicBezTo>
                    <a:pt x="1288090" y="309011"/>
                    <a:pt x="999741" y="398137"/>
                    <a:pt x="644045" y="398137"/>
                  </a:cubicBezTo>
                  <a:cubicBezTo>
                    <a:pt x="288349" y="398137"/>
                    <a:pt x="0" y="309011"/>
                    <a:pt x="0" y="199068"/>
                  </a:cubicBezTo>
                  <a:cubicBezTo>
                    <a:pt x="0" y="89126"/>
                    <a:pt x="288349" y="0"/>
                    <a:pt x="64404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9" name="Shape 27"/>
            <p:cNvSpPr/>
            <p:nvPr/>
          </p:nvSpPr>
          <p:spPr>
            <a:xfrm>
              <a:off x="1244018" y="4590284"/>
              <a:ext cx="1288090" cy="398137"/>
            </a:xfrm>
            <a:custGeom>
              <a:avLst/>
              <a:gdLst/>
              <a:ahLst/>
              <a:cxnLst/>
              <a:rect l="0" t="0" r="0" b="0"/>
              <a:pathLst>
                <a:path w="1288090" h="398137">
                  <a:moveTo>
                    <a:pt x="0" y="199068"/>
                  </a:moveTo>
                  <a:cubicBezTo>
                    <a:pt x="0" y="89126"/>
                    <a:pt x="288349" y="0"/>
                    <a:pt x="644045" y="0"/>
                  </a:cubicBezTo>
                  <a:cubicBezTo>
                    <a:pt x="999741" y="0"/>
                    <a:pt x="1288090" y="89126"/>
                    <a:pt x="1288090" y="199068"/>
                  </a:cubicBezTo>
                  <a:cubicBezTo>
                    <a:pt x="1288090" y="309011"/>
                    <a:pt x="999741" y="398137"/>
                    <a:pt x="644045" y="398137"/>
                  </a:cubicBezTo>
                  <a:cubicBezTo>
                    <a:pt x="288349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424429" y="4547223"/>
              <a:ext cx="1026057" cy="66558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Edit</a:t>
              </a:r>
              <a:r>
                <a:rPr lang="en-US" sz="1150" b="1" spc="6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Profile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Shape 29"/>
            <p:cNvSpPr/>
            <p:nvPr/>
          </p:nvSpPr>
          <p:spPr>
            <a:xfrm>
              <a:off x="4979479" y="4672253"/>
              <a:ext cx="1358349" cy="398137"/>
            </a:xfrm>
            <a:custGeom>
              <a:avLst/>
              <a:gdLst/>
              <a:ahLst/>
              <a:cxnLst/>
              <a:rect l="0" t="0" r="0" b="0"/>
              <a:pathLst>
                <a:path w="1358349" h="398137">
                  <a:moveTo>
                    <a:pt x="679175" y="0"/>
                  </a:moveTo>
                  <a:cubicBezTo>
                    <a:pt x="1054273" y="0"/>
                    <a:pt x="1358349" y="89126"/>
                    <a:pt x="1358349" y="199068"/>
                  </a:cubicBezTo>
                  <a:cubicBezTo>
                    <a:pt x="1358349" y="309011"/>
                    <a:pt x="1054273" y="398137"/>
                    <a:pt x="679175" y="398137"/>
                  </a:cubicBezTo>
                  <a:cubicBezTo>
                    <a:pt x="304077" y="398137"/>
                    <a:pt x="0" y="309011"/>
                    <a:pt x="0" y="199068"/>
                  </a:cubicBezTo>
                  <a:cubicBezTo>
                    <a:pt x="0" y="89126"/>
                    <a:pt x="304077" y="0"/>
                    <a:pt x="67917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Shape 30"/>
            <p:cNvSpPr/>
            <p:nvPr/>
          </p:nvSpPr>
          <p:spPr>
            <a:xfrm>
              <a:off x="4897510" y="4590284"/>
              <a:ext cx="1358349" cy="398137"/>
            </a:xfrm>
            <a:custGeom>
              <a:avLst/>
              <a:gdLst/>
              <a:ahLst/>
              <a:cxnLst/>
              <a:rect l="0" t="0" r="0" b="0"/>
              <a:pathLst>
                <a:path w="1358349" h="398137">
                  <a:moveTo>
                    <a:pt x="679175" y="0"/>
                  </a:moveTo>
                  <a:cubicBezTo>
                    <a:pt x="1054273" y="0"/>
                    <a:pt x="1358349" y="89126"/>
                    <a:pt x="1358349" y="199068"/>
                  </a:cubicBezTo>
                  <a:cubicBezTo>
                    <a:pt x="1358349" y="309011"/>
                    <a:pt x="1054273" y="398137"/>
                    <a:pt x="679175" y="398137"/>
                  </a:cubicBezTo>
                  <a:cubicBezTo>
                    <a:pt x="304077" y="398137"/>
                    <a:pt x="0" y="309011"/>
                    <a:pt x="0" y="199068"/>
                  </a:cubicBezTo>
                  <a:cubicBezTo>
                    <a:pt x="0" y="89126"/>
                    <a:pt x="304077" y="0"/>
                    <a:pt x="67917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Shape 31"/>
            <p:cNvSpPr/>
            <p:nvPr/>
          </p:nvSpPr>
          <p:spPr>
            <a:xfrm>
              <a:off x="4897510" y="4590284"/>
              <a:ext cx="1358349" cy="398137"/>
            </a:xfrm>
            <a:custGeom>
              <a:avLst/>
              <a:gdLst/>
              <a:ahLst/>
              <a:cxnLst/>
              <a:rect l="0" t="0" r="0" b="0"/>
              <a:pathLst>
                <a:path w="1358349" h="398137">
                  <a:moveTo>
                    <a:pt x="0" y="199068"/>
                  </a:moveTo>
                  <a:cubicBezTo>
                    <a:pt x="0" y="89126"/>
                    <a:pt x="304077" y="0"/>
                    <a:pt x="679175" y="0"/>
                  </a:cubicBezTo>
                  <a:cubicBezTo>
                    <a:pt x="1054273" y="0"/>
                    <a:pt x="1358349" y="89126"/>
                    <a:pt x="1358349" y="199068"/>
                  </a:cubicBezTo>
                  <a:cubicBezTo>
                    <a:pt x="1358349" y="309011"/>
                    <a:pt x="1054273" y="398137"/>
                    <a:pt x="679175" y="398137"/>
                  </a:cubicBezTo>
                  <a:cubicBezTo>
                    <a:pt x="304077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160983" y="4643523"/>
              <a:ext cx="1090975" cy="6135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View</a:t>
              </a:r>
              <a:r>
                <a:rPr lang="en-US" sz="1150" b="1" spc="6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profile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Shape 34"/>
            <p:cNvSpPr/>
            <p:nvPr/>
          </p:nvSpPr>
          <p:spPr>
            <a:xfrm>
              <a:off x="8016092" y="1885295"/>
              <a:ext cx="414062" cy="426240"/>
            </a:xfrm>
            <a:custGeom>
              <a:avLst/>
              <a:gdLst/>
              <a:ahLst/>
              <a:cxnLst/>
              <a:rect l="0" t="0" r="0" b="0"/>
              <a:pathLst>
                <a:path w="414062" h="426240">
                  <a:moveTo>
                    <a:pt x="0" y="213120"/>
                  </a:moveTo>
                  <a:cubicBezTo>
                    <a:pt x="0" y="95417"/>
                    <a:pt x="92691" y="0"/>
                    <a:pt x="207032" y="0"/>
                  </a:cubicBezTo>
                  <a:cubicBezTo>
                    <a:pt x="321372" y="0"/>
                    <a:pt x="414062" y="95417"/>
                    <a:pt x="414062" y="213120"/>
                  </a:cubicBezTo>
                  <a:cubicBezTo>
                    <a:pt x="414062" y="330823"/>
                    <a:pt x="321372" y="426240"/>
                    <a:pt x="207032" y="426240"/>
                  </a:cubicBezTo>
                  <a:cubicBezTo>
                    <a:pt x="92691" y="426240"/>
                    <a:pt x="0" y="330823"/>
                    <a:pt x="0" y="213120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Shape 35"/>
            <p:cNvSpPr/>
            <p:nvPr/>
          </p:nvSpPr>
          <p:spPr>
            <a:xfrm>
              <a:off x="8223124" y="2311536"/>
              <a:ext cx="0" cy="412189"/>
            </a:xfrm>
            <a:custGeom>
              <a:avLst/>
              <a:gdLst/>
              <a:ahLst/>
              <a:cxnLst/>
              <a:rect l="0" t="0" r="0" b="0"/>
              <a:pathLst>
                <a:path h="412189">
                  <a:moveTo>
                    <a:pt x="0" y="0"/>
                  </a:moveTo>
                  <a:lnTo>
                    <a:pt x="0" y="412189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Shape 36"/>
            <p:cNvSpPr/>
            <p:nvPr/>
          </p:nvSpPr>
          <p:spPr>
            <a:xfrm>
              <a:off x="8003915" y="2466107"/>
              <a:ext cx="438418" cy="0"/>
            </a:xfrm>
            <a:custGeom>
              <a:avLst/>
              <a:gdLst/>
              <a:ahLst/>
              <a:cxnLst/>
              <a:rect l="0" t="0" r="0" b="0"/>
              <a:pathLst>
                <a:path w="438418">
                  <a:moveTo>
                    <a:pt x="0" y="0"/>
                  </a:moveTo>
                  <a:lnTo>
                    <a:pt x="438418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Shape 37"/>
            <p:cNvSpPr/>
            <p:nvPr/>
          </p:nvSpPr>
          <p:spPr>
            <a:xfrm>
              <a:off x="7918666" y="2723725"/>
              <a:ext cx="304458" cy="426240"/>
            </a:xfrm>
            <a:custGeom>
              <a:avLst/>
              <a:gdLst/>
              <a:ahLst/>
              <a:cxnLst/>
              <a:rect l="0" t="0" r="0" b="0"/>
              <a:pathLst>
                <a:path w="304458" h="426240">
                  <a:moveTo>
                    <a:pt x="304458" y="0"/>
                  </a:moveTo>
                  <a:lnTo>
                    <a:pt x="0" y="42624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Shape 38"/>
            <p:cNvSpPr/>
            <p:nvPr/>
          </p:nvSpPr>
          <p:spPr>
            <a:xfrm>
              <a:off x="8223124" y="2723725"/>
              <a:ext cx="304457" cy="426240"/>
            </a:xfrm>
            <a:custGeom>
              <a:avLst/>
              <a:gdLst/>
              <a:ahLst/>
              <a:cxnLst/>
              <a:rect l="0" t="0" r="0" b="0"/>
              <a:pathLst>
                <a:path w="304457" h="426240">
                  <a:moveTo>
                    <a:pt x="0" y="0"/>
                  </a:moveTo>
                  <a:lnTo>
                    <a:pt x="304457" y="42624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780349" y="3263160"/>
              <a:ext cx="810096" cy="3763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Admin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Shape 40"/>
            <p:cNvSpPr/>
            <p:nvPr/>
          </p:nvSpPr>
          <p:spPr>
            <a:xfrm>
              <a:off x="3293252" y="2142913"/>
              <a:ext cx="1182701" cy="398137"/>
            </a:xfrm>
            <a:custGeom>
              <a:avLst/>
              <a:gdLst/>
              <a:ahLst/>
              <a:cxnLst/>
              <a:rect l="0" t="0" r="0" b="0"/>
              <a:pathLst>
                <a:path w="1182701" h="398137">
                  <a:moveTo>
                    <a:pt x="591350" y="0"/>
                  </a:moveTo>
                  <a:cubicBezTo>
                    <a:pt x="917944" y="0"/>
                    <a:pt x="1182701" y="89126"/>
                    <a:pt x="1182701" y="199068"/>
                  </a:cubicBezTo>
                  <a:cubicBezTo>
                    <a:pt x="1182701" y="309011"/>
                    <a:pt x="917944" y="398137"/>
                    <a:pt x="591350" y="398137"/>
                  </a:cubicBezTo>
                  <a:cubicBezTo>
                    <a:pt x="264757" y="398137"/>
                    <a:pt x="0" y="309011"/>
                    <a:pt x="0" y="199068"/>
                  </a:cubicBezTo>
                  <a:cubicBezTo>
                    <a:pt x="0" y="89126"/>
                    <a:pt x="264757" y="0"/>
                    <a:pt x="591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Shape 41"/>
            <p:cNvSpPr/>
            <p:nvPr/>
          </p:nvSpPr>
          <p:spPr>
            <a:xfrm>
              <a:off x="3211283" y="2060944"/>
              <a:ext cx="1182701" cy="398137"/>
            </a:xfrm>
            <a:custGeom>
              <a:avLst/>
              <a:gdLst/>
              <a:ahLst/>
              <a:cxnLst/>
              <a:rect l="0" t="0" r="0" b="0"/>
              <a:pathLst>
                <a:path w="1182701" h="398137">
                  <a:moveTo>
                    <a:pt x="591350" y="0"/>
                  </a:moveTo>
                  <a:cubicBezTo>
                    <a:pt x="917944" y="0"/>
                    <a:pt x="1182701" y="89126"/>
                    <a:pt x="1182701" y="199068"/>
                  </a:cubicBezTo>
                  <a:cubicBezTo>
                    <a:pt x="1182701" y="309011"/>
                    <a:pt x="917944" y="398137"/>
                    <a:pt x="591350" y="398137"/>
                  </a:cubicBezTo>
                  <a:cubicBezTo>
                    <a:pt x="264757" y="398137"/>
                    <a:pt x="0" y="309011"/>
                    <a:pt x="0" y="199068"/>
                  </a:cubicBezTo>
                  <a:cubicBezTo>
                    <a:pt x="0" y="89126"/>
                    <a:pt x="264757" y="0"/>
                    <a:pt x="591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3" name="Shape 42"/>
            <p:cNvSpPr/>
            <p:nvPr/>
          </p:nvSpPr>
          <p:spPr>
            <a:xfrm>
              <a:off x="3211283" y="2060944"/>
              <a:ext cx="1182701" cy="398137"/>
            </a:xfrm>
            <a:custGeom>
              <a:avLst/>
              <a:gdLst/>
              <a:ahLst/>
              <a:cxnLst/>
              <a:rect l="0" t="0" r="0" b="0"/>
              <a:pathLst>
                <a:path w="1182701" h="398137">
                  <a:moveTo>
                    <a:pt x="0" y="199068"/>
                  </a:moveTo>
                  <a:cubicBezTo>
                    <a:pt x="0" y="89126"/>
                    <a:pt x="264757" y="0"/>
                    <a:pt x="591350" y="0"/>
                  </a:cubicBezTo>
                  <a:cubicBezTo>
                    <a:pt x="917944" y="0"/>
                    <a:pt x="1182701" y="89126"/>
                    <a:pt x="1182701" y="199068"/>
                  </a:cubicBezTo>
                  <a:cubicBezTo>
                    <a:pt x="1182701" y="309011"/>
                    <a:pt x="917944" y="398137"/>
                    <a:pt x="591350" y="398137"/>
                  </a:cubicBezTo>
                  <a:cubicBezTo>
                    <a:pt x="264757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63514" y="2122102"/>
              <a:ext cx="839817" cy="2758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Logout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Shape 44"/>
            <p:cNvSpPr/>
            <p:nvPr/>
          </p:nvSpPr>
          <p:spPr>
            <a:xfrm>
              <a:off x="5916272" y="81969"/>
              <a:ext cx="1803326" cy="398137"/>
            </a:xfrm>
            <a:custGeom>
              <a:avLst/>
              <a:gdLst/>
              <a:ahLst/>
              <a:cxnLst/>
              <a:rect l="0" t="0" r="0" b="0"/>
              <a:pathLst>
                <a:path w="1803326" h="398137">
                  <a:moveTo>
                    <a:pt x="901663" y="0"/>
                  </a:moveTo>
                  <a:cubicBezTo>
                    <a:pt x="1399638" y="0"/>
                    <a:pt x="1803326" y="89126"/>
                    <a:pt x="1803326" y="199068"/>
                  </a:cubicBezTo>
                  <a:cubicBezTo>
                    <a:pt x="1803326" y="309011"/>
                    <a:pt x="1399638" y="398137"/>
                    <a:pt x="901663" y="398137"/>
                  </a:cubicBezTo>
                  <a:cubicBezTo>
                    <a:pt x="403688" y="398137"/>
                    <a:pt x="0" y="309011"/>
                    <a:pt x="0" y="199068"/>
                  </a:cubicBezTo>
                  <a:cubicBezTo>
                    <a:pt x="0" y="89126"/>
                    <a:pt x="403688" y="0"/>
                    <a:pt x="9016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6" name="Shape 45"/>
            <p:cNvSpPr/>
            <p:nvPr/>
          </p:nvSpPr>
          <p:spPr>
            <a:xfrm>
              <a:off x="5834302" y="0"/>
              <a:ext cx="1803326" cy="398137"/>
            </a:xfrm>
            <a:custGeom>
              <a:avLst/>
              <a:gdLst/>
              <a:ahLst/>
              <a:cxnLst/>
              <a:rect l="0" t="0" r="0" b="0"/>
              <a:pathLst>
                <a:path w="1803326" h="398137">
                  <a:moveTo>
                    <a:pt x="901663" y="0"/>
                  </a:moveTo>
                  <a:cubicBezTo>
                    <a:pt x="1399638" y="0"/>
                    <a:pt x="1803326" y="89126"/>
                    <a:pt x="1803326" y="199068"/>
                  </a:cubicBezTo>
                  <a:cubicBezTo>
                    <a:pt x="1803326" y="309011"/>
                    <a:pt x="1399638" y="398137"/>
                    <a:pt x="901663" y="398137"/>
                  </a:cubicBezTo>
                  <a:cubicBezTo>
                    <a:pt x="403689" y="398137"/>
                    <a:pt x="0" y="309011"/>
                    <a:pt x="0" y="199068"/>
                  </a:cubicBezTo>
                  <a:cubicBezTo>
                    <a:pt x="0" y="89126"/>
                    <a:pt x="403689" y="0"/>
                    <a:pt x="90166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Shape 46"/>
            <p:cNvSpPr/>
            <p:nvPr/>
          </p:nvSpPr>
          <p:spPr>
            <a:xfrm>
              <a:off x="5834302" y="0"/>
              <a:ext cx="1803326" cy="398137"/>
            </a:xfrm>
            <a:custGeom>
              <a:avLst/>
              <a:gdLst/>
              <a:ahLst/>
              <a:cxnLst/>
              <a:rect l="0" t="0" r="0" b="0"/>
              <a:pathLst>
                <a:path w="1803326" h="398137">
                  <a:moveTo>
                    <a:pt x="0" y="199068"/>
                  </a:moveTo>
                  <a:cubicBezTo>
                    <a:pt x="0" y="89126"/>
                    <a:pt x="403689" y="0"/>
                    <a:pt x="901663" y="0"/>
                  </a:cubicBezTo>
                  <a:cubicBezTo>
                    <a:pt x="1399638" y="0"/>
                    <a:pt x="1803326" y="89126"/>
                    <a:pt x="1803326" y="199068"/>
                  </a:cubicBezTo>
                  <a:cubicBezTo>
                    <a:pt x="1803326" y="309011"/>
                    <a:pt x="1399638" y="398137"/>
                    <a:pt x="901663" y="398137"/>
                  </a:cubicBezTo>
                  <a:cubicBezTo>
                    <a:pt x="403689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162180" y="11410"/>
              <a:ext cx="1490591" cy="32590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Enter</a:t>
              </a:r>
              <a:r>
                <a:rPr lang="en-US" sz="1150" b="1" spc="6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15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Username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Shape 48"/>
            <p:cNvSpPr/>
            <p:nvPr/>
          </p:nvSpPr>
          <p:spPr>
            <a:xfrm>
              <a:off x="6290989" y="1206121"/>
              <a:ext cx="1779905" cy="398137"/>
            </a:xfrm>
            <a:custGeom>
              <a:avLst/>
              <a:gdLst/>
              <a:ahLst/>
              <a:cxnLst/>
              <a:rect l="0" t="0" r="0" b="0"/>
              <a:pathLst>
                <a:path w="1779905" h="398137">
                  <a:moveTo>
                    <a:pt x="889953" y="0"/>
                  </a:moveTo>
                  <a:cubicBezTo>
                    <a:pt x="1381460" y="0"/>
                    <a:pt x="1779905" y="89126"/>
                    <a:pt x="1779905" y="199068"/>
                  </a:cubicBezTo>
                  <a:cubicBezTo>
                    <a:pt x="1779905" y="309011"/>
                    <a:pt x="1381460" y="398137"/>
                    <a:pt x="889953" y="398137"/>
                  </a:cubicBezTo>
                  <a:cubicBezTo>
                    <a:pt x="398445" y="398137"/>
                    <a:pt x="0" y="309011"/>
                    <a:pt x="0" y="199068"/>
                  </a:cubicBezTo>
                  <a:cubicBezTo>
                    <a:pt x="0" y="89126"/>
                    <a:pt x="398445" y="0"/>
                    <a:pt x="88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0C0C0">
                <a:alpha val="2000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Shape 49"/>
            <p:cNvSpPr/>
            <p:nvPr/>
          </p:nvSpPr>
          <p:spPr>
            <a:xfrm>
              <a:off x="6209020" y="1124151"/>
              <a:ext cx="1779905" cy="398137"/>
            </a:xfrm>
            <a:custGeom>
              <a:avLst/>
              <a:gdLst/>
              <a:ahLst/>
              <a:cxnLst/>
              <a:rect l="0" t="0" r="0" b="0"/>
              <a:pathLst>
                <a:path w="1779905" h="398137">
                  <a:moveTo>
                    <a:pt x="889953" y="0"/>
                  </a:moveTo>
                  <a:cubicBezTo>
                    <a:pt x="1381460" y="0"/>
                    <a:pt x="1779905" y="89126"/>
                    <a:pt x="1779905" y="199068"/>
                  </a:cubicBezTo>
                  <a:cubicBezTo>
                    <a:pt x="1779905" y="309011"/>
                    <a:pt x="1381460" y="398137"/>
                    <a:pt x="889953" y="398137"/>
                  </a:cubicBezTo>
                  <a:cubicBezTo>
                    <a:pt x="398445" y="398137"/>
                    <a:pt x="0" y="309011"/>
                    <a:pt x="0" y="199068"/>
                  </a:cubicBezTo>
                  <a:cubicBezTo>
                    <a:pt x="0" y="89126"/>
                    <a:pt x="398445" y="0"/>
                    <a:pt x="88995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Shape 50"/>
            <p:cNvSpPr/>
            <p:nvPr/>
          </p:nvSpPr>
          <p:spPr>
            <a:xfrm>
              <a:off x="6209020" y="1124151"/>
              <a:ext cx="1779905" cy="398137"/>
            </a:xfrm>
            <a:custGeom>
              <a:avLst/>
              <a:gdLst/>
              <a:ahLst/>
              <a:cxnLst/>
              <a:rect l="0" t="0" r="0" b="0"/>
              <a:pathLst>
                <a:path w="1779905" h="398137">
                  <a:moveTo>
                    <a:pt x="0" y="199068"/>
                  </a:moveTo>
                  <a:cubicBezTo>
                    <a:pt x="0" y="89126"/>
                    <a:pt x="398445" y="0"/>
                    <a:pt x="889953" y="0"/>
                  </a:cubicBezTo>
                  <a:cubicBezTo>
                    <a:pt x="1381460" y="0"/>
                    <a:pt x="1779905" y="89126"/>
                    <a:pt x="1779905" y="199068"/>
                  </a:cubicBezTo>
                  <a:cubicBezTo>
                    <a:pt x="1779905" y="309011"/>
                    <a:pt x="1381460" y="398137"/>
                    <a:pt x="889953" y="398137"/>
                  </a:cubicBezTo>
                  <a:cubicBezTo>
                    <a:pt x="398445" y="398137"/>
                    <a:pt x="0" y="309011"/>
                    <a:pt x="0" y="199068"/>
                  </a:cubicBezTo>
                  <a:close/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531042" y="1152324"/>
              <a:ext cx="1469016" cy="30897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Enter</a:t>
              </a:r>
              <a:r>
                <a:rPr lang="en-US" sz="1150" b="1" spc="6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15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Password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Shape 52"/>
            <p:cNvSpPr/>
            <p:nvPr/>
          </p:nvSpPr>
          <p:spPr>
            <a:xfrm>
              <a:off x="2239361" y="3782300"/>
              <a:ext cx="1299800" cy="796274"/>
            </a:xfrm>
            <a:custGeom>
              <a:avLst/>
              <a:gdLst/>
              <a:ahLst/>
              <a:cxnLst/>
              <a:rect l="0" t="0" r="0" b="0"/>
              <a:pathLst>
                <a:path w="1299800" h="796274">
                  <a:moveTo>
                    <a:pt x="1299800" y="0"/>
                  </a:moveTo>
                  <a:lnTo>
                    <a:pt x="0" y="796274"/>
                  </a:lnTo>
                </a:path>
              </a:pathLst>
            </a:custGeom>
            <a:ln w="11710" cap="flat">
              <a:custDash>
                <a:ds d="276612" sp="276612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4" name="Shape 53"/>
            <p:cNvSpPr/>
            <p:nvPr/>
          </p:nvSpPr>
          <p:spPr>
            <a:xfrm>
              <a:off x="2239361" y="4474376"/>
              <a:ext cx="127226" cy="104199"/>
            </a:xfrm>
            <a:custGeom>
              <a:avLst/>
              <a:gdLst/>
              <a:ahLst/>
              <a:cxnLst/>
              <a:rect l="0" t="0" r="0" b="0"/>
              <a:pathLst>
                <a:path w="127226" h="104199">
                  <a:moveTo>
                    <a:pt x="75726" y="0"/>
                  </a:moveTo>
                  <a:lnTo>
                    <a:pt x="0" y="104199"/>
                  </a:lnTo>
                  <a:lnTo>
                    <a:pt x="127226" y="84066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742886" y="4428788"/>
              <a:ext cx="108067" cy="18269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«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824162" y="4428119"/>
              <a:ext cx="803625" cy="32949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include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287271" y="4428788"/>
              <a:ext cx="108067" cy="18269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»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Shape 57"/>
            <p:cNvSpPr/>
            <p:nvPr/>
          </p:nvSpPr>
          <p:spPr>
            <a:xfrm>
              <a:off x="4183205" y="3782300"/>
              <a:ext cx="1100731" cy="796274"/>
            </a:xfrm>
            <a:custGeom>
              <a:avLst/>
              <a:gdLst/>
              <a:ahLst/>
              <a:cxnLst/>
              <a:rect l="0" t="0" r="0" b="0"/>
              <a:pathLst>
                <a:path w="1100731" h="796274">
                  <a:moveTo>
                    <a:pt x="0" y="0"/>
                  </a:moveTo>
                  <a:lnTo>
                    <a:pt x="1100731" y="796274"/>
                  </a:lnTo>
                </a:path>
              </a:pathLst>
            </a:custGeom>
            <a:ln w="11710" cap="flat">
              <a:custDash>
                <a:ds d="276612" sp="276612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Shape 58"/>
            <p:cNvSpPr/>
            <p:nvPr/>
          </p:nvSpPr>
          <p:spPr>
            <a:xfrm>
              <a:off x="5158625" y="4468885"/>
              <a:ext cx="125312" cy="109689"/>
            </a:xfrm>
            <a:custGeom>
              <a:avLst/>
              <a:gdLst/>
              <a:ahLst/>
              <a:cxnLst/>
              <a:rect l="0" t="0" r="0" b="0"/>
              <a:pathLst>
                <a:path w="125312" h="109689">
                  <a:moveTo>
                    <a:pt x="0" y="79877"/>
                  </a:moveTo>
                  <a:lnTo>
                    <a:pt x="125312" y="109689"/>
                  </a:lnTo>
                  <a:lnTo>
                    <a:pt x="57783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616472" y="3843293"/>
              <a:ext cx="108067" cy="1826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«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697748" y="3842712"/>
              <a:ext cx="1063361" cy="4585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include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160856" y="3843293"/>
              <a:ext cx="108068" cy="1826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»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Shape 62"/>
            <p:cNvSpPr/>
            <p:nvPr/>
          </p:nvSpPr>
          <p:spPr>
            <a:xfrm>
              <a:off x="4475953" y="409847"/>
              <a:ext cx="1744776" cy="702594"/>
            </a:xfrm>
            <a:custGeom>
              <a:avLst/>
              <a:gdLst/>
              <a:ahLst/>
              <a:cxnLst/>
              <a:rect l="0" t="0" r="0" b="0"/>
              <a:pathLst>
                <a:path w="1744776" h="702594">
                  <a:moveTo>
                    <a:pt x="0" y="702594"/>
                  </a:moveTo>
                  <a:lnTo>
                    <a:pt x="1744776" y="0"/>
                  </a:lnTo>
                </a:path>
              </a:pathLst>
            </a:custGeom>
            <a:ln w="11710" cap="flat">
              <a:custDash>
                <a:ds d="276612" sp="276612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Shape 63"/>
            <p:cNvSpPr/>
            <p:nvPr/>
          </p:nvSpPr>
          <p:spPr>
            <a:xfrm>
              <a:off x="6091927" y="408574"/>
              <a:ext cx="128802" cy="91450"/>
            </a:xfrm>
            <a:custGeom>
              <a:avLst/>
              <a:gdLst/>
              <a:ahLst/>
              <a:cxnLst/>
              <a:rect l="0" t="0" r="0" b="0"/>
              <a:pathLst>
                <a:path w="128802" h="91450">
                  <a:moveTo>
                    <a:pt x="36825" y="91450"/>
                  </a:moveTo>
                  <a:lnTo>
                    <a:pt x="128802" y="1273"/>
                  </a:lnTo>
                  <a:lnTo>
                    <a:pt x="0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885800" y="388871"/>
              <a:ext cx="108068" cy="1826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«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22502" y="398081"/>
              <a:ext cx="929872" cy="34137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include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430184" y="388871"/>
              <a:ext cx="108068" cy="1826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»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Shape 67"/>
            <p:cNvSpPr/>
            <p:nvPr/>
          </p:nvSpPr>
          <p:spPr>
            <a:xfrm>
              <a:off x="4628181" y="1323220"/>
              <a:ext cx="1569128" cy="0"/>
            </a:xfrm>
            <a:custGeom>
              <a:avLst/>
              <a:gdLst/>
              <a:ahLst/>
              <a:cxnLst/>
              <a:rect l="0" t="0" r="0" b="0"/>
              <a:pathLst>
                <a:path w="1569128">
                  <a:moveTo>
                    <a:pt x="0" y="0"/>
                  </a:moveTo>
                  <a:lnTo>
                    <a:pt x="1569128" y="0"/>
                  </a:lnTo>
                </a:path>
              </a:pathLst>
            </a:custGeom>
            <a:ln w="11710" cap="flat">
              <a:custDash>
                <a:ds d="276612" sp="276612"/>
              </a:custDash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Shape 68"/>
            <p:cNvSpPr/>
            <p:nvPr/>
          </p:nvSpPr>
          <p:spPr>
            <a:xfrm>
              <a:off x="6078306" y="1273927"/>
              <a:ext cx="119004" cy="98586"/>
            </a:xfrm>
            <a:custGeom>
              <a:avLst/>
              <a:gdLst/>
              <a:ahLst/>
              <a:cxnLst/>
              <a:rect l="0" t="0" r="0" b="0"/>
              <a:pathLst>
                <a:path w="119004" h="98586">
                  <a:moveTo>
                    <a:pt x="0" y="98586"/>
                  </a:moveTo>
                  <a:lnTo>
                    <a:pt x="119004" y="49293"/>
                  </a:lnTo>
                  <a:lnTo>
                    <a:pt x="0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096578" y="927526"/>
              <a:ext cx="108068" cy="1826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«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177854" y="927386"/>
              <a:ext cx="900452" cy="35105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include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640962" y="927526"/>
              <a:ext cx="108068" cy="18269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5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»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Shape 72"/>
            <p:cNvSpPr/>
            <p:nvPr/>
          </p:nvSpPr>
          <p:spPr>
            <a:xfrm>
              <a:off x="1068370" y="503526"/>
              <a:ext cx="2295142" cy="995342"/>
            </a:xfrm>
            <a:custGeom>
              <a:avLst/>
              <a:gdLst/>
              <a:ahLst/>
              <a:cxnLst/>
              <a:rect l="0" t="0" r="0" b="0"/>
              <a:pathLst>
                <a:path w="2295142" h="995342">
                  <a:moveTo>
                    <a:pt x="0" y="995342"/>
                  </a:moveTo>
                  <a:lnTo>
                    <a:pt x="2295142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Shape 73"/>
            <p:cNvSpPr/>
            <p:nvPr/>
          </p:nvSpPr>
          <p:spPr>
            <a:xfrm>
              <a:off x="1068370" y="1416899"/>
              <a:ext cx="2224883" cy="304458"/>
            </a:xfrm>
            <a:custGeom>
              <a:avLst/>
              <a:gdLst/>
              <a:ahLst/>
              <a:cxnLst/>
              <a:rect l="0" t="0" r="0" b="0"/>
              <a:pathLst>
                <a:path w="2224883" h="304458">
                  <a:moveTo>
                    <a:pt x="0" y="304458"/>
                  </a:moveTo>
                  <a:lnTo>
                    <a:pt x="2224883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Shape 74"/>
            <p:cNvSpPr/>
            <p:nvPr/>
          </p:nvSpPr>
          <p:spPr>
            <a:xfrm>
              <a:off x="1068370" y="1920425"/>
              <a:ext cx="2131203" cy="269328"/>
            </a:xfrm>
            <a:custGeom>
              <a:avLst/>
              <a:gdLst/>
              <a:ahLst/>
              <a:cxnLst/>
              <a:rect l="0" t="0" r="0" b="0"/>
              <a:pathLst>
                <a:path w="2131203" h="269328">
                  <a:moveTo>
                    <a:pt x="0" y="0"/>
                  </a:moveTo>
                  <a:lnTo>
                    <a:pt x="2131203" y="269328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Shape 75"/>
            <p:cNvSpPr/>
            <p:nvPr/>
          </p:nvSpPr>
          <p:spPr>
            <a:xfrm>
              <a:off x="1068370" y="2201463"/>
              <a:ext cx="2388821" cy="1159281"/>
            </a:xfrm>
            <a:custGeom>
              <a:avLst/>
              <a:gdLst/>
              <a:ahLst/>
              <a:cxnLst/>
              <a:rect l="0" t="0" r="0" b="0"/>
              <a:pathLst>
                <a:path w="2388821" h="1159281">
                  <a:moveTo>
                    <a:pt x="0" y="0"/>
                  </a:moveTo>
                  <a:lnTo>
                    <a:pt x="2388821" y="1159281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Shape 76"/>
            <p:cNvSpPr/>
            <p:nvPr/>
          </p:nvSpPr>
          <p:spPr>
            <a:xfrm>
              <a:off x="4628181" y="1533998"/>
              <a:ext cx="3255355" cy="1018762"/>
            </a:xfrm>
            <a:custGeom>
              <a:avLst/>
              <a:gdLst/>
              <a:ahLst/>
              <a:cxnLst/>
              <a:rect l="0" t="0" r="0" b="0"/>
              <a:pathLst>
                <a:path w="3255355" h="1018762">
                  <a:moveTo>
                    <a:pt x="3255355" y="1018762"/>
                  </a:moveTo>
                  <a:lnTo>
                    <a:pt x="0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Shape 77"/>
            <p:cNvSpPr/>
            <p:nvPr/>
          </p:nvSpPr>
          <p:spPr>
            <a:xfrm>
              <a:off x="4405693" y="2318562"/>
              <a:ext cx="3477842" cy="304458"/>
            </a:xfrm>
            <a:custGeom>
              <a:avLst/>
              <a:gdLst/>
              <a:ahLst/>
              <a:cxnLst/>
              <a:rect l="0" t="0" r="0" b="0"/>
              <a:pathLst>
                <a:path w="3477842" h="304458">
                  <a:moveTo>
                    <a:pt x="3477842" y="304458"/>
                  </a:moveTo>
                  <a:lnTo>
                    <a:pt x="0" y="0"/>
                  </a:lnTo>
                </a:path>
              </a:pathLst>
            </a:custGeom>
            <a:ln w="11710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637232" y="1747723"/>
            <a:ext cx="775335" cy="16945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5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lang="en-US" sz="1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9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C:\Users\Pooja\Desktop\COEN 275\Mai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1" y="1288869"/>
            <a:ext cx="7062650" cy="50074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02080" y="267114"/>
            <a:ext cx="7950925" cy="920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THE CLASS DIAGRAM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256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02080" y="267114"/>
            <a:ext cx="7950925" cy="920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THE ACTIVITY DIAGRAM</a:t>
            </a:r>
            <a:endParaRPr lang="en-US" sz="4800" b="1" dirty="0"/>
          </a:p>
        </p:txBody>
      </p:sp>
      <p:pic>
        <p:nvPicPr>
          <p:cNvPr id="6" name="Picture 5" descr="C:\Users\Pooja\Desktop\COEN 275\ActivityDiagram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07" y="1002121"/>
            <a:ext cx="2719070" cy="563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0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02080" y="267114"/>
            <a:ext cx="7950925" cy="920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THE ACTIVITY DIAGRAM</a:t>
            </a:r>
            <a:endParaRPr lang="en-US" sz="4800" b="1" dirty="0"/>
          </a:p>
        </p:txBody>
      </p:sp>
      <p:pic>
        <p:nvPicPr>
          <p:cNvPr id="6" name="Picture 5" descr="C:\Users\Pooja\Desktop\COEN 275\ActivityDiagram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2" y="993412"/>
            <a:ext cx="2759075" cy="563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9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494" y="3175419"/>
            <a:ext cx="8825658" cy="2289208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377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7611" y="1323703"/>
            <a:ext cx="6339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RandomConnect</a:t>
            </a:r>
            <a:endParaRPr lang="en-US" sz="4800" b="1" dirty="0" smtClean="0"/>
          </a:p>
          <a:p>
            <a:endParaRPr lang="en-US" sz="4800" b="1" dirty="0"/>
          </a:p>
          <a:p>
            <a:r>
              <a:rPr lang="en-US" sz="4800" b="1" dirty="0" smtClean="0"/>
              <a:t>Group-10</a:t>
            </a:r>
            <a:endParaRPr lang="en-US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3770810"/>
            <a:ext cx="68623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KHUSBOO SOLANKI</a:t>
            </a:r>
          </a:p>
          <a:p>
            <a:r>
              <a:rPr lang="en-US" sz="2000" b="1" dirty="0" smtClean="0"/>
              <a:t>RAMA GUPTA</a:t>
            </a:r>
          </a:p>
          <a:p>
            <a:r>
              <a:rPr lang="en-US" sz="2000" b="1" dirty="0" smtClean="0"/>
              <a:t>SHUBHAM GOYAL</a:t>
            </a:r>
          </a:p>
          <a:p>
            <a:r>
              <a:rPr lang="en-US" sz="2000" b="1" dirty="0" smtClean="0"/>
              <a:t>KARTHIKEY GARG</a:t>
            </a:r>
          </a:p>
          <a:p>
            <a:r>
              <a:rPr lang="en-US" sz="2000" b="1" dirty="0" smtClean="0"/>
              <a:t>POOJA RAO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702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02080" y="267114"/>
            <a:ext cx="7950925" cy="920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THE ACTIVITY DIAGRAM</a:t>
            </a:r>
            <a:endParaRPr lang="en-US" sz="4800" b="1" dirty="0"/>
          </a:p>
        </p:txBody>
      </p:sp>
      <p:pic>
        <p:nvPicPr>
          <p:cNvPr id="8" name="Picture 7" descr="C:\Users\Pooja\Desktop\COEN 275\ActivityDiagram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127" y="1028246"/>
            <a:ext cx="2830830" cy="563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0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02080" y="267114"/>
            <a:ext cx="7950925" cy="920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THE SEQUENCE DIAGRAM</a:t>
            </a:r>
            <a:endParaRPr lang="en-US" sz="4800" b="1" dirty="0"/>
          </a:p>
        </p:txBody>
      </p:sp>
      <p:pic>
        <p:nvPicPr>
          <p:cNvPr id="7" name="Picture 6" descr="C:\Users\Pooja\Desktop\COEN 275\SequenceDiagram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86" y="1187218"/>
            <a:ext cx="5943600" cy="5145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3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02080" y="267114"/>
            <a:ext cx="7950925" cy="920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THE SEQUENCE DIAGRAM</a:t>
            </a:r>
            <a:endParaRPr lang="en-US" sz="4800" b="1" dirty="0"/>
          </a:p>
        </p:txBody>
      </p:sp>
      <p:pic>
        <p:nvPicPr>
          <p:cNvPr id="6" name="Picture 5" descr="C:\Users\Pooja\Desktop\COEN 275\SequenceDiagram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45" y="1187218"/>
            <a:ext cx="5943600" cy="5145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7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400596" y="862149"/>
            <a:ext cx="8825658" cy="130575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DOES OUR WEB-APPLICATION WORK?</a:t>
            </a:r>
            <a:endParaRPr lang="en-US" b="1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666750" y="2603863"/>
            <a:ext cx="2317750" cy="199988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/>
          <p:cNvSpPr/>
          <p:nvPr/>
        </p:nvSpPr>
        <p:spPr>
          <a:xfrm>
            <a:off x="4520293" y="2603863"/>
            <a:ext cx="2317750" cy="20739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8604613" y="2686274"/>
            <a:ext cx="2317750" cy="190908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423" y="3543454"/>
            <a:ext cx="176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 (FRONT-END)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1070" y="3640817"/>
            <a:ext cx="18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05092" y="3543453"/>
            <a:ext cx="204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 Connectivity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18971" y="3419475"/>
            <a:ext cx="1466850" cy="19050"/>
          </a:xfrm>
          <a:prstGeom prst="straightConnector1">
            <a:avLst/>
          </a:prstGeom>
          <a:ln>
            <a:solidFill>
              <a:schemeClr val="bg2">
                <a:lumMod val="7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012620" y="3991284"/>
            <a:ext cx="1473201" cy="8493"/>
          </a:xfrm>
          <a:prstGeom prst="straightConnector1">
            <a:avLst/>
          </a:prstGeom>
          <a:ln>
            <a:solidFill>
              <a:schemeClr val="bg2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38043" y="3438525"/>
            <a:ext cx="1766570" cy="0"/>
          </a:xfrm>
          <a:prstGeom prst="straightConnector1">
            <a:avLst/>
          </a:prstGeom>
          <a:ln>
            <a:solidFill>
              <a:schemeClr val="bg2">
                <a:lumMod val="7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835686" y="3963982"/>
            <a:ext cx="1768927" cy="18810"/>
          </a:xfrm>
          <a:prstGeom prst="straightConnector1">
            <a:avLst/>
          </a:prstGeom>
          <a:ln>
            <a:solidFill>
              <a:schemeClr val="bg2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5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54955" y="809897"/>
            <a:ext cx="8825658" cy="7878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 smtClean="0"/>
              <a:t>TECHNOLOGIES &amp; TOOLS </a:t>
            </a:r>
            <a:endParaRPr lang="en-US" sz="48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01585" y="2034180"/>
            <a:ext cx="8825658" cy="3866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FRONTEND - Java server pages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BACKEND- </a:t>
            </a:r>
            <a:r>
              <a:rPr lang="en-US" sz="2800" dirty="0" err="1" smtClean="0">
                <a:solidFill>
                  <a:schemeClr val="tx1"/>
                </a:solidFill>
              </a:rPr>
              <a:t>Mysql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JAVA- Eclipse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APACHE TOMCAT SERVER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81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9131" y="1532709"/>
            <a:ext cx="87608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THANK YOU!</a:t>
            </a:r>
          </a:p>
          <a:p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QUESTIONS???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18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668"/>
            <a:ext cx="12192000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/>
        </p:nvSpPr>
        <p:spPr bwMode="auto">
          <a:xfrm>
            <a:off x="1497874" y="670560"/>
            <a:ext cx="9558837" cy="416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475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effectLst/>
                <a:latin typeface="Calibri" panose="020F0502020204030204" pitchFamily="34" charset="0"/>
              </a:rPr>
              <a:t>THE 4 MODULES INCLUDE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effectLst/>
                <a:latin typeface="Calibri" panose="020F0502020204030204" pitchFamily="34" charset="0"/>
              </a:rPr>
              <a:t>:- </a:t>
            </a:r>
            <a:endParaRPr kumimoji="0" lang="en-US" altLang="en-US" sz="3200" b="0" i="0" u="none" strike="noStrike" cap="none" normalizeH="0" dirty="0" smtClean="0">
              <a:ln>
                <a:noFill/>
              </a:ln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buFont typeface="Calibri" panose="020F0502020204030204" pitchFamily="34" charset="0"/>
              <a:buChar char="1"/>
              <a:tabLst/>
            </a:pPr>
            <a:r>
              <a:rPr kumimoji="0" lang="en-US" altLang="en-US" sz="2800" b="1" i="0" u="none" strike="noStrike" cap="none" normalizeH="0" dirty="0" smtClean="0">
                <a:ln>
                  <a:noFill/>
                </a:ln>
                <a:effectLst/>
                <a:latin typeface="Calibri" panose="020F0502020204030204" pitchFamily="34" charset="0"/>
              </a:rPr>
              <a:t>)ALGORITHMIC THINKING MODULE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tabLst/>
            </a:pPr>
            <a:endParaRPr kumimoji="0" lang="en-US" altLang="en-US" sz="2200" b="0" i="0" u="none" strike="noStrike" cap="none" normalizeH="0" dirty="0" smtClean="0">
              <a:ln>
                <a:noFill/>
              </a:ln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buFont typeface="Calibri" panose="020F0502020204030204" pitchFamily="34" charset="0"/>
              <a:buChar char="2"/>
              <a:tabLst/>
            </a:pPr>
            <a:r>
              <a:rPr kumimoji="0" lang="en-US" altLang="en-US" sz="2800" b="1" i="0" u="none" strike="noStrike" cap="none" normalizeH="0" dirty="0" smtClean="0">
                <a:ln>
                  <a:noFill/>
                </a:ln>
                <a:effectLst/>
                <a:latin typeface="Calibri" panose="020F0502020204030204" pitchFamily="34" charset="0"/>
              </a:rPr>
              <a:t>)CHAT MODULE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buFont typeface="Calibri" panose="020F0502020204030204" pitchFamily="34" charset="0"/>
              <a:buChar char="2"/>
              <a:tabLst/>
            </a:pPr>
            <a:endParaRPr kumimoji="0" lang="en-US" altLang="en-US" sz="2200" b="0" i="0" u="none" strike="noStrike" cap="none" normalizeH="0" dirty="0" smtClean="0">
              <a:ln>
                <a:noFill/>
              </a:ln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buFont typeface="Calibri" panose="020F0502020204030204" pitchFamily="34" charset="0"/>
              <a:buChar char="3"/>
              <a:tabLst/>
            </a:pPr>
            <a:r>
              <a:rPr kumimoji="0" lang="en-US" altLang="en-US" sz="2800" b="1" i="0" u="none" strike="noStrike" cap="none" normalizeH="0" dirty="0" smtClean="0">
                <a:ln>
                  <a:noFill/>
                </a:ln>
                <a:effectLst/>
                <a:latin typeface="Calibri" panose="020F0502020204030204" pitchFamily="34" charset="0"/>
              </a:rPr>
              <a:t>)GAME MODULE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buFont typeface="Calibri" panose="020F0502020204030204" pitchFamily="34" charset="0"/>
              <a:buChar char="3"/>
              <a:tabLst/>
            </a:pPr>
            <a:endParaRPr kumimoji="0" lang="en-US" altLang="en-US" sz="2200" b="0" i="0" u="none" strike="noStrike" cap="none" normalizeH="0" dirty="0" smtClean="0">
              <a:ln>
                <a:noFill/>
              </a:ln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EAAAA"/>
              </a:buClr>
              <a:buSzTx/>
              <a:buFont typeface="Calibri" panose="020F0502020204030204" pitchFamily="34" charset="0"/>
              <a:buChar char="4"/>
              <a:tabLst/>
            </a:pPr>
            <a:r>
              <a:rPr kumimoji="0" lang="en-US" altLang="en-US" sz="2800" b="1" i="0" u="none" strike="noStrike" cap="none" normalizeH="0" dirty="0" smtClean="0">
                <a:ln>
                  <a:noFill/>
                </a:ln>
                <a:effectLst/>
                <a:latin typeface="Calibri" panose="020F0502020204030204" pitchFamily="34" charset="0"/>
              </a:rPr>
              <a:t>)SECURITY MODULE</a:t>
            </a:r>
            <a:endParaRPr kumimoji="0" lang="en-US" altLang="en-US" sz="1800" b="0" i="0" u="none" strike="noStrike" cap="none" normalizeH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http://funrunkansascity.com/wp-content/uploads/2012/01/1325778669_puzz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691" y="1137465"/>
            <a:ext cx="4371703" cy="43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6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0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 bwMode="auto">
          <a:xfrm>
            <a:off x="-1819275" y="89898"/>
            <a:ext cx="882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ALGORITHMIC THINKING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54955" y="512173"/>
            <a:ext cx="8239302" cy="961101"/>
          </a:xfrm>
        </p:spPr>
        <p:txBody>
          <a:bodyPr/>
          <a:lstStyle/>
          <a:p>
            <a:r>
              <a:rPr lang="en-US" b="1" dirty="0" smtClean="0"/>
              <a:t>ALGORITHMIC THINKING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54955" y="2151017"/>
            <a:ext cx="7884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RandomConnect</a:t>
            </a:r>
            <a:r>
              <a:rPr lang="en-US" sz="2800" b="1" dirty="0" smtClean="0"/>
              <a:t> </a:t>
            </a:r>
            <a:r>
              <a:rPr lang="en-US" sz="2800" b="1" dirty="0"/>
              <a:t>is an application that is based on a randomized </a:t>
            </a:r>
            <a:r>
              <a:rPr lang="en-US" sz="2800" b="1" dirty="0" smtClean="0"/>
              <a:t>algorithm </a:t>
            </a:r>
            <a:r>
              <a:rPr lang="en-US" sz="2800" b="1" dirty="0"/>
              <a:t>that connects people to new people </a:t>
            </a:r>
            <a:endParaRPr lang="en-US" sz="2800" b="1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A </a:t>
            </a:r>
            <a:r>
              <a:rPr lang="en-US" sz="2800" b="1" dirty="0"/>
              <a:t>new user needs to log in </a:t>
            </a:r>
            <a:r>
              <a:rPr lang="en-US" sz="2800" b="1" dirty="0" smtClean="0"/>
              <a:t>and enter his/her interests, </a:t>
            </a:r>
            <a:r>
              <a:rPr lang="en-US" sz="2800" b="1" dirty="0"/>
              <a:t>hobbies and likes/dislikes </a:t>
            </a:r>
            <a:r>
              <a:rPr lang="en-US" sz="2800" b="1" dirty="0" smtClean="0"/>
              <a:t>in order </a:t>
            </a:r>
            <a:r>
              <a:rPr lang="en-US" sz="2800" b="1" dirty="0"/>
              <a:t>to find </a:t>
            </a:r>
            <a:r>
              <a:rPr lang="en-US" sz="2800" b="1" dirty="0" smtClean="0"/>
              <a:t>the right people.</a:t>
            </a:r>
            <a:endParaRPr lang="en-US" sz="2800" dirty="0"/>
          </a:p>
        </p:txBody>
      </p:sp>
      <p:pic>
        <p:nvPicPr>
          <p:cNvPr id="3076" name="Picture 4" descr="http://sanadkids.islammessage.com/SanadKidsPanel/media/image/282714_559540417397315_1232898789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508" y="1054217"/>
            <a:ext cx="3411492" cy="416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0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0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 bwMode="auto">
          <a:xfrm>
            <a:off x="-1819275" y="89898"/>
            <a:ext cx="882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ALGORITHMIC THINKING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4212" y="453898"/>
            <a:ext cx="8239302" cy="2709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ALGORITHMIC THINKING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212" y="1887272"/>
            <a:ext cx="78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9" y="724830"/>
            <a:ext cx="10859099" cy="7302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933" y="5512502"/>
            <a:ext cx="416427" cy="3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0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 bwMode="auto">
          <a:xfrm>
            <a:off x="-1819275" y="89898"/>
            <a:ext cx="882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ALGORITHMIC THINKING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4212" y="453898"/>
            <a:ext cx="8239302" cy="2709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ALGORITHMIC THINKING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212" y="1887272"/>
            <a:ext cx="78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33" y="5512502"/>
            <a:ext cx="416427" cy="397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346"/>
            <a:ext cx="12091639" cy="65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0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 bwMode="auto">
          <a:xfrm>
            <a:off x="-1819275" y="89898"/>
            <a:ext cx="882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ALGORITHMIC THINKING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4212" y="453898"/>
            <a:ext cx="8239302" cy="2709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ALGORITHMIC THINKING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212" y="1887272"/>
            <a:ext cx="78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9" y="1178728"/>
            <a:ext cx="10239917" cy="6886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470" y="3909945"/>
            <a:ext cx="507541" cy="4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701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 bwMode="auto">
          <a:xfrm>
            <a:off x="-1819275" y="89898"/>
            <a:ext cx="882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ALGORITHMIC THINKING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4212" y="453898"/>
            <a:ext cx="8239302" cy="2709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ALGORITHMIC THINKING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212" y="1887272"/>
            <a:ext cx="78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470" y="3909945"/>
            <a:ext cx="507541" cy="4847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8" y="1005204"/>
            <a:ext cx="11594449" cy="58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685800"/>
            <a:ext cx="9437508" cy="5308599"/>
          </a:xfrm>
        </p:spPr>
      </p:pic>
    </p:spTree>
    <p:extLst>
      <p:ext uri="{BB962C8B-B14F-4D97-AF65-F5344CB8AC3E}">
        <p14:creationId xmlns:p14="http://schemas.microsoft.com/office/powerpoint/2010/main" val="179508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440</TotalTime>
  <Words>375</Words>
  <Application>Microsoft Office PowerPoint</Application>
  <PresentationFormat>Widescreen</PresentationFormat>
  <Paragraphs>137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Times New Roman</vt:lpstr>
      <vt:lpstr>Wingdings 3</vt:lpstr>
      <vt:lpstr>Slice</vt:lpstr>
      <vt:lpstr>HOW HAS OOAD HELPED?</vt:lpstr>
      <vt:lpstr>PowerPoint Presentation</vt:lpstr>
      <vt:lpstr>PowerPoint Presentation</vt:lpstr>
      <vt:lpstr>ALGORITHMIC THINKING</vt:lpstr>
      <vt:lpstr>ALGORITHMIC THINKING</vt:lpstr>
      <vt:lpstr>ALGORITHMIC THINKING</vt:lpstr>
      <vt:lpstr>ALGORITHMIC THINKING</vt:lpstr>
      <vt:lpstr>ALGORITHMIC THINKING</vt:lpstr>
      <vt:lpstr>PowerPoint Presentation</vt:lpstr>
      <vt:lpstr>ALGORITHMIC THINKING</vt:lpstr>
      <vt:lpstr>CHATTING</vt:lpstr>
      <vt:lpstr>THE GAME </vt:lpstr>
      <vt:lpstr>THE GAME </vt:lpstr>
      <vt:lpstr>SECURITY MODULE</vt:lpstr>
      <vt:lpstr>SECURITY MODULE</vt:lpstr>
      <vt:lpstr>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OUR WEB-APPLICATION WORK?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SMARTCONNECT</dc:title>
  <dc:creator>Pooja Karpey</dc:creator>
  <cp:lastModifiedBy>khushboo</cp:lastModifiedBy>
  <cp:revision>86</cp:revision>
  <dcterms:created xsi:type="dcterms:W3CDTF">2016-03-09T18:16:46Z</dcterms:created>
  <dcterms:modified xsi:type="dcterms:W3CDTF">2016-03-10T01:42:39Z</dcterms:modified>
</cp:coreProperties>
</file>